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1"/>
  </p:notesMasterIdLst>
  <p:sldIdLst>
    <p:sldId id="263" r:id="rId5"/>
    <p:sldId id="257" r:id="rId6"/>
    <p:sldId id="262" r:id="rId7"/>
    <p:sldId id="261" r:id="rId8"/>
    <p:sldId id="264" r:id="rId9"/>
    <p:sldId id="265" r:id="rId10"/>
  </p:sldIdLst>
  <p:sldSz cx="11430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2215"/>
    <a:srgbClr val="08294C"/>
    <a:srgbClr val="005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8259BE-CD4B-4049-8A44-9201607D95AE}" v="7" dt="2025-01-21T21:44:25.0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/>
    <p:restoredTop sz="94694"/>
  </p:normalViewPr>
  <p:slideViewPr>
    <p:cSldViewPr snapToGrid="0">
      <p:cViewPr varScale="1">
        <p:scale>
          <a:sx n="117" d="100"/>
          <a:sy n="117" d="100"/>
        </p:scale>
        <p:origin x="1208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ob Miller" userId="8faf50f6-aafa-45b7-9ac7-9165e73d099a" providerId="ADAL" clId="{428259BE-CD4B-4049-8A44-9201607D95AE}"/>
    <pc:docChg chg="undo redo custSel modSld">
      <pc:chgData name="Jacob Miller" userId="8faf50f6-aafa-45b7-9ac7-9165e73d099a" providerId="ADAL" clId="{428259BE-CD4B-4049-8A44-9201607D95AE}" dt="2025-01-21T21:47:21.852" v="190" actId="20577"/>
      <pc:docMkLst>
        <pc:docMk/>
      </pc:docMkLst>
      <pc:sldChg chg="modSp mod">
        <pc:chgData name="Jacob Miller" userId="8faf50f6-aafa-45b7-9ac7-9165e73d099a" providerId="ADAL" clId="{428259BE-CD4B-4049-8A44-9201607D95AE}" dt="2025-01-21T21:47:14.964" v="175" actId="20577"/>
        <pc:sldMkLst>
          <pc:docMk/>
          <pc:sldMk cId="790357592" sldId="257"/>
        </pc:sldMkLst>
        <pc:spChg chg="mod">
          <ac:chgData name="Jacob Miller" userId="8faf50f6-aafa-45b7-9ac7-9165e73d099a" providerId="ADAL" clId="{428259BE-CD4B-4049-8A44-9201607D95AE}" dt="2025-01-21T21:47:14.964" v="175" actId="20577"/>
          <ac:spMkLst>
            <pc:docMk/>
            <pc:sldMk cId="790357592" sldId="257"/>
            <ac:spMk id="33" creationId="{8274DF65-787A-CA6A-91E9-3D9A0CC3F429}"/>
          </ac:spMkLst>
        </pc:spChg>
        <pc:picChg chg="mod">
          <ac:chgData name="Jacob Miller" userId="8faf50f6-aafa-45b7-9ac7-9165e73d099a" providerId="ADAL" clId="{428259BE-CD4B-4049-8A44-9201607D95AE}" dt="2025-01-21T21:43:52.038" v="122" actId="14826"/>
          <ac:picMkLst>
            <pc:docMk/>
            <pc:sldMk cId="790357592" sldId="257"/>
            <ac:picMk id="17" creationId="{D0C8AEE0-616B-E8D7-F1ED-84F4A1F4E8CA}"/>
          </ac:picMkLst>
        </pc:picChg>
      </pc:sldChg>
      <pc:sldChg chg="modSp">
        <pc:chgData name="Jacob Miller" userId="8faf50f6-aafa-45b7-9ac7-9165e73d099a" providerId="ADAL" clId="{428259BE-CD4B-4049-8A44-9201607D95AE}" dt="2025-01-21T21:44:08.525" v="124" actId="14826"/>
        <pc:sldMkLst>
          <pc:docMk/>
          <pc:sldMk cId="501549689" sldId="261"/>
        </pc:sldMkLst>
        <pc:picChg chg="mod">
          <ac:chgData name="Jacob Miller" userId="8faf50f6-aafa-45b7-9ac7-9165e73d099a" providerId="ADAL" clId="{428259BE-CD4B-4049-8A44-9201607D95AE}" dt="2025-01-21T21:44:08.525" v="124" actId="14826"/>
          <ac:picMkLst>
            <pc:docMk/>
            <pc:sldMk cId="501549689" sldId="261"/>
            <ac:picMk id="17" creationId="{6D159A4F-A7E2-5577-187E-B314BCF8D836}"/>
          </ac:picMkLst>
        </pc:picChg>
      </pc:sldChg>
      <pc:sldChg chg="modSp mod">
        <pc:chgData name="Jacob Miller" userId="8faf50f6-aafa-45b7-9ac7-9165e73d099a" providerId="ADAL" clId="{428259BE-CD4B-4049-8A44-9201607D95AE}" dt="2025-01-21T21:46:36.919" v="144" actId="14100"/>
        <pc:sldMkLst>
          <pc:docMk/>
          <pc:sldMk cId="3522201639" sldId="262"/>
        </pc:sldMkLst>
        <pc:spChg chg="mod">
          <ac:chgData name="Jacob Miller" userId="8faf50f6-aafa-45b7-9ac7-9165e73d099a" providerId="ADAL" clId="{428259BE-CD4B-4049-8A44-9201607D95AE}" dt="2025-01-21T21:46:36.919" v="144" actId="14100"/>
          <ac:spMkLst>
            <pc:docMk/>
            <pc:sldMk cId="3522201639" sldId="262"/>
            <ac:spMk id="2" creationId="{AB60C1B7-57E4-3892-DDE1-3540DC885DC1}"/>
          </ac:spMkLst>
        </pc:spChg>
        <pc:spChg chg="mod">
          <ac:chgData name="Jacob Miller" userId="8faf50f6-aafa-45b7-9ac7-9165e73d099a" providerId="ADAL" clId="{428259BE-CD4B-4049-8A44-9201607D95AE}" dt="2025-01-21T21:44:36.973" v="128" actId="404"/>
          <ac:spMkLst>
            <pc:docMk/>
            <pc:sldMk cId="3522201639" sldId="262"/>
            <ac:spMk id="4" creationId="{93860268-12CC-49B8-E38B-99852987EB34}"/>
          </ac:spMkLst>
        </pc:spChg>
        <pc:spChg chg="mod">
          <ac:chgData name="Jacob Miller" userId="8faf50f6-aafa-45b7-9ac7-9165e73d099a" providerId="ADAL" clId="{428259BE-CD4B-4049-8A44-9201607D95AE}" dt="2025-01-21T21:44:36.973" v="128" actId="404"/>
          <ac:spMkLst>
            <pc:docMk/>
            <pc:sldMk cId="3522201639" sldId="262"/>
            <ac:spMk id="6" creationId="{BF5565AF-D78F-CC7C-E968-72F2B8CD0EC8}"/>
          </ac:spMkLst>
        </pc:spChg>
        <pc:picChg chg="mod">
          <ac:chgData name="Jacob Miller" userId="8faf50f6-aafa-45b7-9ac7-9165e73d099a" providerId="ADAL" clId="{428259BE-CD4B-4049-8A44-9201607D95AE}" dt="2025-01-21T21:44:02.079" v="123" actId="14826"/>
          <ac:picMkLst>
            <pc:docMk/>
            <pc:sldMk cId="3522201639" sldId="262"/>
            <ac:picMk id="17" creationId="{60344DFB-2327-2717-F4AA-0F5E7FCFB381}"/>
          </ac:picMkLst>
        </pc:picChg>
      </pc:sldChg>
      <pc:sldChg chg="addSp delSp modSp mod">
        <pc:chgData name="Jacob Miller" userId="8faf50f6-aafa-45b7-9ac7-9165e73d099a" providerId="ADAL" clId="{428259BE-CD4B-4049-8A44-9201607D95AE}" dt="2025-01-21T21:43:46.271" v="121" actId="207"/>
        <pc:sldMkLst>
          <pc:docMk/>
          <pc:sldMk cId="3606521437" sldId="263"/>
        </pc:sldMkLst>
        <pc:spChg chg="add mod">
          <ac:chgData name="Jacob Miller" userId="8faf50f6-aafa-45b7-9ac7-9165e73d099a" providerId="ADAL" clId="{428259BE-CD4B-4049-8A44-9201607D95AE}" dt="2025-01-21T21:43:46.271" v="121" actId="207"/>
          <ac:spMkLst>
            <pc:docMk/>
            <pc:sldMk cId="3606521437" sldId="263"/>
            <ac:spMk id="2" creationId="{FC221FCE-FD88-CDFF-D1F5-3FA404B10023}"/>
          </ac:spMkLst>
        </pc:spChg>
        <pc:spChg chg="mod">
          <ac:chgData name="Jacob Miller" userId="8faf50f6-aafa-45b7-9ac7-9165e73d099a" providerId="ADAL" clId="{428259BE-CD4B-4049-8A44-9201607D95AE}" dt="2025-01-21T21:41:46.622" v="108" actId="1076"/>
          <ac:spMkLst>
            <pc:docMk/>
            <pc:sldMk cId="3606521437" sldId="263"/>
            <ac:spMk id="22" creationId="{D1603433-72C4-484C-9C90-03E1F8ABB812}"/>
          </ac:spMkLst>
        </pc:spChg>
        <pc:picChg chg="del mod">
          <ac:chgData name="Jacob Miller" userId="8faf50f6-aafa-45b7-9ac7-9165e73d099a" providerId="ADAL" clId="{428259BE-CD4B-4049-8A44-9201607D95AE}" dt="2025-01-21T21:41:44.371" v="106" actId="478"/>
          <ac:picMkLst>
            <pc:docMk/>
            <pc:sldMk cId="3606521437" sldId="263"/>
            <ac:picMk id="17" creationId="{38489268-166A-C967-33CA-39220EC2B197}"/>
          </ac:picMkLst>
        </pc:picChg>
      </pc:sldChg>
      <pc:sldChg chg="modSp mod">
        <pc:chgData name="Jacob Miller" userId="8faf50f6-aafa-45b7-9ac7-9165e73d099a" providerId="ADAL" clId="{428259BE-CD4B-4049-8A44-9201607D95AE}" dt="2025-01-21T21:47:21.852" v="190" actId="20577"/>
        <pc:sldMkLst>
          <pc:docMk/>
          <pc:sldMk cId="1264024234" sldId="264"/>
        </pc:sldMkLst>
        <pc:spChg chg="mod">
          <ac:chgData name="Jacob Miller" userId="8faf50f6-aafa-45b7-9ac7-9165e73d099a" providerId="ADAL" clId="{428259BE-CD4B-4049-8A44-9201607D95AE}" dt="2025-01-21T21:47:21.852" v="190" actId="20577"/>
          <ac:spMkLst>
            <pc:docMk/>
            <pc:sldMk cId="1264024234" sldId="264"/>
            <ac:spMk id="33" creationId="{4A5E9E81-1148-7316-969C-A3411353B99E}"/>
          </ac:spMkLst>
        </pc:spChg>
        <pc:picChg chg="mod">
          <ac:chgData name="Jacob Miller" userId="8faf50f6-aafa-45b7-9ac7-9165e73d099a" providerId="ADAL" clId="{428259BE-CD4B-4049-8A44-9201607D95AE}" dt="2025-01-21T21:44:17.356" v="125" actId="14826"/>
          <ac:picMkLst>
            <pc:docMk/>
            <pc:sldMk cId="1264024234" sldId="264"/>
            <ac:picMk id="17" creationId="{FAED555C-0006-05A4-BE76-4BC0E9A41F0C}"/>
          </ac:picMkLst>
        </pc:picChg>
      </pc:sldChg>
      <pc:sldChg chg="modSp mod">
        <pc:chgData name="Jacob Miller" userId="8faf50f6-aafa-45b7-9ac7-9165e73d099a" providerId="ADAL" clId="{428259BE-CD4B-4049-8A44-9201607D95AE}" dt="2025-01-21T21:46:46.117" v="160" actId="14100"/>
        <pc:sldMkLst>
          <pc:docMk/>
          <pc:sldMk cId="3827657607" sldId="265"/>
        </pc:sldMkLst>
        <pc:spChg chg="mod">
          <ac:chgData name="Jacob Miller" userId="8faf50f6-aafa-45b7-9ac7-9165e73d099a" providerId="ADAL" clId="{428259BE-CD4B-4049-8A44-9201607D95AE}" dt="2025-01-21T21:46:46.117" v="160" actId="14100"/>
          <ac:spMkLst>
            <pc:docMk/>
            <pc:sldMk cId="3827657607" sldId="265"/>
            <ac:spMk id="4" creationId="{8EB066C8-A581-DDEC-F564-B81E64E88C80}"/>
          </ac:spMkLst>
        </pc:spChg>
        <pc:spChg chg="mod">
          <ac:chgData name="Jacob Miller" userId="8faf50f6-aafa-45b7-9ac7-9165e73d099a" providerId="ADAL" clId="{428259BE-CD4B-4049-8A44-9201607D95AE}" dt="2025-01-21T21:44:31.378" v="127" actId="404"/>
          <ac:spMkLst>
            <pc:docMk/>
            <pc:sldMk cId="3827657607" sldId="265"/>
            <ac:spMk id="5" creationId="{084A1795-15CC-998E-50A8-2411A3ACF99C}"/>
          </ac:spMkLst>
        </pc:spChg>
        <pc:spChg chg="mod">
          <ac:chgData name="Jacob Miller" userId="8faf50f6-aafa-45b7-9ac7-9165e73d099a" providerId="ADAL" clId="{428259BE-CD4B-4049-8A44-9201607D95AE}" dt="2025-01-21T21:44:31.378" v="127" actId="404"/>
          <ac:spMkLst>
            <pc:docMk/>
            <pc:sldMk cId="3827657607" sldId="265"/>
            <ac:spMk id="6" creationId="{0AF2C3BF-7ECB-41FB-0394-A7E5BAAEB9A7}"/>
          </ac:spMkLst>
        </pc:spChg>
        <pc:picChg chg="mod">
          <ac:chgData name="Jacob Miller" userId="8faf50f6-aafa-45b7-9ac7-9165e73d099a" providerId="ADAL" clId="{428259BE-CD4B-4049-8A44-9201607D95AE}" dt="2025-01-21T21:44:25.008" v="126" actId="14826"/>
          <ac:picMkLst>
            <pc:docMk/>
            <pc:sldMk cId="3827657607" sldId="265"/>
            <ac:picMk id="17" creationId="{173023A6-E519-6303-5135-0D9688C34E0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1E18B-8C63-5649-BC4D-7DF4E8422C15}" type="datetimeFigureOut">
              <a:rPr lang="en-US" smtClean="0"/>
              <a:t>1/21/25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A06A6-F179-5040-B884-62E8A63BA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73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4A9F7-3F88-7664-7289-C4C023455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BDD5A3-3835-ECE6-C76E-916D7990CC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F7BDD9-CA89-D1A5-C121-80DB6E266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E3A24-1EAB-0903-A5DA-D614DFB7E1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A06A6-F179-5040-B884-62E8A63BAB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08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A06A6-F179-5040-B884-62E8A63BAB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29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36E23-C935-F66F-7CC5-4D90BFFCA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2E677C-B021-8708-20A4-33156224E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C9338C-B781-7848-A911-22DDF14B9B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91B3F-882C-B48E-F66F-789B2F51B9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A06A6-F179-5040-B884-62E8A63BAB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97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4E838-4C60-3385-57D9-3135A328D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6FB04F-F5AF-3537-D58C-664C498E5F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B67104-F138-830C-BB6A-BBD5D8AC6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A4806-9A97-164E-1C42-8F8DE9B45A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A06A6-F179-5040-B884-62E8A63BAB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24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DB7BC-19C2-4F66-71E2-F51129FFB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5C826B-691C-3BC8-9081-2CCFB95C58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3DA587-401F-F195-A323-2591FD590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7A8C4-998B-84BD-0E8A-6C4762A833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A06A6-F179-5040-B884-62E8A63BAB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32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3EFBF-0910-E359-321C-DD5C90ECD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342BC2-585C-0FD6-AE3F-E5CCAF98C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BD5662-3324-D64F-8CA6-B9378A42B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A49FC-2E1B-1FE5-8353-B951B9E05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A06A6-F179-5040-B884-62E8A63BAB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04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0" y="1122363"/>
            <a:ext cx="8572500" cy="2387600"/>
          </a:xfrm>
        </p:spPr>
        <p:txBody>
          <a:bodyPr anchor="b"/>
          <a:lstStyle>
            <a:lvl1pPr algn="ctr">
              <a:defRPr sz="56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</p:spPr>
        <p:txBody>
          <a:bodyPr/>
          <a:lstStyle>
            <a:lvl1pPr marL="0" indent="0" algn="ctr">
              <a:buNone/>
              <a:defRPr sz="2250"/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88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0A2D7-926D-0447-BB11-8A92F86E2B27}" type="datetimeFigureOut">
              <a:rPr lang="en-US" smtClean="0"/>
              <a:t>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747A-C832-884E-96BB-EFC2F09A3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90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0A2D7-926D-0447-BB11-8A92F86E2B27}" type="datetimeFigureOut">
              <a:rPr lang="en-US" smtClean="0"/>
              <a:t>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747A-C832-884E-96BB-EFC2F09A3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1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813" y="365125"/>
            <a:ext cx="725090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0A2D7-926D-0447-BB11-8A92F86E2B27}" type="datetimeFigureOut">
              <a:rPr lang="en-US" smtClean="0"/>
              <a:t>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747A-C832-884E-96BB-EFC2F09A3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23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0A2D7-926D-0447-BB11-8A92F86E2B27}" type="datetimeFigureOut">
              <a:rPr lang="en-US" smtClean="0"/>
              <a:t>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747A-C832-884E-96BB-EFC2F09A3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88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59" y="1709739"/>
            <a:ext cx="9858375" cy="2852737"/>
          </a:xfrm>
        </p:spPr>
        <p:txBody>
          <a:bodyPr anchor="b"/>
          <a:lstStyle>
            <a:lvl1pPr>
              <a:defRPr sz="56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859" y="4589464"/>
            <a:ext cx="9858375" cy="1500187"/>
          </a:xfrm>
        </p:spPr>
        <p:txBody>
          <a:bodyPr/>
          <a:lstStyle>
            <a:lvl1pPr marL="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0A2D7-926D-0447-BB11-8A92F86E2B27}" type="datetimeFigureOut">
              <a:rPr lang="en-US" smtClean="0"/>
              <a:t>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747A-C832-884E-96BB-EFC2F09A3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9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0A2D7-926D-0447-BB11-8A92F86E2B27}" type="datetimeFigureOut">
              <a:rPr lang="en-US" smtClean="0"/>
              <a:t>1/21/25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747A-C832-884E-96BB-EFC2F09A3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8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365126"/>
            <a:ext cx="985837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7302" y="1681163"/>
            <a:ext cx="4835425" cy="82391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7302" y="2505075"/>
            <a:ext cx="483542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86437" y="1681163"/>
            <a:ext cx="4859239" cy="82391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86437" y="2505075"/>
            <a:ext cx="485923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0A2D7-926D-0447-BB11-8A92F86E2B27}" type="datetimeFigureOut">
              <a:rPr lang="en-US" smtClean="0"/>
              <a:t>1/21/25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747A-C832-884E-96BB-EFC2F09A3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7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0A2D7-926D-0447-BB11-8A92F86E2B27}" type="datetimeFigureOut">
              <a:rPr lang="en-US" smtClean="0"/>
              <a:t>1/21/25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747A-C832-884E-96BB-EFC2F09A3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67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0A2D7-926D-0447-BB11-8A92F86E2B27}" type="datetimeFigureOut">
              <a:rPr lang="en-US" smtClean="0"/>
              <a:t>1/21/25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747A-C832-884E-96BB-EFC2F09A3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7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9238" y="987426"/>
            <a:ext cx="5786438" cy="4873625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0A2D7-926D-0447-BB11-8A92F86E2B27}" type="datetimeFigureOut">
              <a:rPr lang="en-US" smtClean="0"/>
              <a:t>1/21/25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747A-C832-884E-96BB-EFC2F09A3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9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59238" y="987426"/>
            <a:ext cx="5786438" cy="4873625"/>
          </a:xfrm>
        </p:spPr>
        <p:txBody>
          <a:bodyPr anchor="t"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0A2D7-926D-0447-BB11-8A92F86E2B27}" type="datetimeFigureOut">
              <a:rPr lang="en-US" smtClean="0"/>
              <a:t>1/21/25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747A-C832-884E-96BB-EFC2F09A3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17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0A2D7-926D-0447-BB11-8A92F86E2B27}" type="datetimeFigureOut">
              <a:rPr lang="en-US" smtClean="0"/>
              <a:t>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7747A-C832-884E-96BB-EFC2F09A3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5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857250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9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ADFD0-BC36-E474-2A37-487A16118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0DA116-5DEB-0F99-B188-99D0FA32C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1430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3D2BF2-FC3C-DA43-BD12-DC7C981A62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495379">
            <a:off x="5646366" y="3022820"/>
            <a:ext cx="6116972" cy="5284238"/>
          </a:xfrm>
          <a:prstGeom prst="rect">
            <a:avLst/>
          </a:prstGeom>
          <a:effectLst>
            <a:outerShdw blurRad="1270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1">
            <a:extLst>
              <a:ext uri="{FF2B5EF4-FFF2-40B4-BE49-F238E27FC236}">
                <a16:creationId xmlns:a16="http://schemas.microsoft.com/office/drawing/2014/main" id="{D1603433-72C4-484C-9C90-03E1F8ABB812}"/>
              </a:ext>
            </a:extLst>
          </p:cNvPr>
          <p:cNvSpPr/>
          <p:nvPr/>
        </p:nvSpPr>
        <p:spPr>
          <a:xfrm>
            <a:off x="0" y="0"/>
            <a:ext cx="6057900" cy="6866791"/>
          </a:xfrm>
          <a:custGeom>
            <a:avLst/>
            <a:gdLst>
              <a:gd name="connsiteX0" fmla="*/ 0 w 4985657"/>
              <a:gd name="connsiteY0" fmla="*/ 0 h 1088251"/>
              <a:gd name="connsiteX1" fmla="*/ 4985657 w 4985657"/>
              <a:gd name="connsiteY1" fmla="*/ 0 h 1088251"/>
              <a:gd name="connsiteX2" fmla="*/ 4985657 w 4985657"/>
              <a:gd name="connsiteY2" fmla="*/ 1088251 h 1088251"/>
              <a:gd name="connsiteX3" fmla="*/ 0 w 4985657"/>
              <a:gd name="connsiteY3" fmla="*/ 1088251 h 1088251"/>
              <a:gd name="connsiteX4" fmla="*/ 0 w 4985657"/>
              <a:gd name="connsiteY4" fmla="*/ 0 h 1088251"/>
              <a:gd name="connsiteX0" fmla="*/ 0 w 5153745"/>
              <a:gd name="connsiteY0" fmla="*/ 0 h 1088251"/>
              <a:gd name="connsiteX1" fmla="*/ 5153745 w 5153745"/>
              <a:gd name="connsiteY1" fmla="*/ 6724 h 1088251"/>
              <a:gd name="connsiteX2" fmla="*/ 4985657 w 5153745"/>
              <a:gd name="connsiteY2" fmla="*/ 1088251 h 1088251"/>
              <a:gd name="connsiteX3" fmla="*/ 0 w 5153745"/>
              <a:gd name="connsiteY3" fmla="*/ 1088251 h 1088251"/>
              <a:gd name="connsiteX4" fmla="*/ 0 w 5153745"/>
              <a:gd name="connsiteY4" fmla="*/ 0 h 1088251"/>
              <a:gd name="connsiteX0" fmla="*/ 0 w 5253802"/>
              <a:gd name="connsiteY0" fmla="*/ 0 h 1088251"/>
              <a:gd name="connsiteX1" fmla="*/ 5253802 w 5253802"/>
              <a:gd name="connsiteY1" fmla="*/ 2538 h 1088251"/>
              <a:gd name="connsiteX2" fmla="*/ 4985657 w 5253802"/>
              <a:gd name="connsiteY2" fmla="*/ 1088251 h 1088251"/>
              <a:gd name="connsiteX3" fmla="*/ 0 w 5253802"/>
              <a:gd name="connsiteY3" fmla="*/ 1088251 h 1088251"/>
              <a:gd name="connsiteX4" fmla="*/ 0 w 5253802"/>
              <a:gd name="connsiteY4" fmla="*/ 0 h 1088251"/>
              <a:gd name="connsiteX0" fmla="*/ 0 w 5253802"/>
              <a:gd name="connsiteY0" fmla="*/ 0 h 1089646"/>
              <a:gd name="connsiteX1" fmla="*/ 5253802 w 5253802"/>
              <a:gd name="connsiteY1" fmla="*/ 2538 h 1089646"/>
              <a:gd name="connsiteX2" fmla="*/ 4635460 w 5253802"/>
              <a:gd name="connsiteY2" fmla="*/ 1089646 h 1089646"/>
              <a:gd name="connsiteX3" fmla="*/ 0 w 5253802"/>
              <a:gd name="connsiteY3" fmla="*/ 1088251 h 1089646"/>
              <a:gd name="connsiteX4" fmla="*/ 0 w 5253802"/>
              <a:gd name="connsiteY4" fmla="*/ 0 h 1089646"/>
              <a:gd name="connsiteX0" fmla="*/ 0 w 5253802"/>
              <a:gd name="connsiteY0" fmla="*/ 0 h 1088251"/>
              <a:gd name="connsiteX1" fmla="*/ 5253802 w 5253802"/>
              <a:gd name="connsiteY1" fmla="*/ 2538 h 1088251"/>
              <a:gd name="connsiteX2" fmla="*/ 4049416 w 5253802"/>
              <a:gd name="connsiteY2" fmla="*/ 1084065 h 1088251"/>
              <a:gd name="connsiteX3" fmla="*/ 0 w 5253802"/>
              <a:gd name="connsiteY3" fmla="*/ 1088251 h 1088251"/>
              <a:gd name="connsiteX4" fmla="*/ 0 w 5253802"/>
              <a:gd name="connsiteY4" fmla="*/ 0 h 1088251"/>
              <a:gd name="connsiteX0" fmla="*/ 0 w 5253802"/>
              <a:gd name="connsiteY0" fmla="*/ 0 h 1089646"/>
              <a:gd name="connsiteX1" fmla="*/ 5253802 w 5253802"/>
              <a:gd name="connsiteY1" fmla="*/ 2538 h 1089646"/>
              <a:gd name="connsiteX2" fmla="*/ 4342438 w 5253802"/>
              <a:gd name="connsiteY2" fmla="*/ 1089646 h 1089646"/>
              <a:gd name="connsiteX3" fmla="*/ 0 w 5253802"/>
              <a:gd name="connsiteY3" fmla="*/ 1088251 h 1089646"/>
              <a:gd name="connsiteX4" fmla="*/ 0 w 5253802"/>
              <a:gd name="connsiteY4" fmla="*/ 0 h 1089646"/>
              <a:gd name="connsiteX0" fmla="*/ 0 w 4732080"/>
              <a:gd name="connsiteY0" fmla="*/ 252 h 1089898"/>
              <a:gd name="connsiteX1" fmla="*/ 4732080 w 4732080"/>
              <a:gd name="connsiteY1" fmla="*/ 0 h 1089898"/>
              <a:gd name="connsiteX2" fmla="*/ 4342438 w 4732080"/>
              <a:gd name="connsiteY2" fmla="*/ 1089898 h 1089898"/>
              <a:gd name="connsiteX3" fmla="*/ 0 w 4732080"/>
              <a:gd name="connsiteY3" fmla="*/ 1088503 h 1089898"/>
              <a:gd name="connsiteX4" fmla="*/ 0 w 4732080"/>
              <a:gd name="connsiteY4" fmla="*/ 252 h 1089898"/>
              <a:gd name="connsiteX0" fmla="*/ 0 w 4860724"/>
              <a:gd name="connsiteY0" fmla="*/ 0 h 1089646"/>
              <a:gd name="connsiteX1" fmla="*/ 4860724 w 4860724"/>
              <a:gd name="connsiteY1" fmla="*/ 1143 h 1089646"/>
              <a:gd name="connsiteX2" fmla="*/ 4342438 w 4860724"/>
              <a:gd name="connsiteY2" fmla="*/ 1089646 h 1089646"/>
              <a:gd name="connsiteX3" fmla="*/ 0 w 4860724"/>
              <a:gd name="connsiteY3" fmla="*/ 1088251 h 1089646"/>
              <a:gd name="connsiteX4" fmla="*/ 0 w 4860724"/>
              <a:gd name="connsiteY4" fmla="*/ 0 h 108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724" h="1089646">
                <a:moveTo>
                  <a:pt x="0" y="0"/>
                </a:moveTo>
                <a:lnTo>
                  <a:pt x="4860724" y="1143"/>
                </a:lnTo>
                <a:lnTo>
                  <a:pt x="4342438" y="1089646"/>
                </a:lnTo>
                <a:lnTo>
                  <a:pt x="0" y="108825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3577" dist="38100" dir="2700000" algn="tl" rotWithShape="0">
              <a:prstClr val="black">
                <a:alpha val="900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99C7C25E-57C9-1604-C05D-CE6CBEB22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7610" y="268468"/>
            <a:ext cx="3352681" cy="1753494"/>
          </a:xfrm>
          <a:prstGeom prst="rect">
            <a:avLst/>
          </a:prstGeom>
        </p:spPr>
      </p:pic>
      <p:pic>
        <p:nvPicPr>
          <p:cNvPr id="13" name="Picture 12" descr="A red and blue text on a black background&#10;&#10;AI-generated content may be incorrect.">
            <a:extLst>
              <a:ext uri="{FF2B5EF4-FFF2-40B4-BE49-F238E27FC236}">
                <a16:creationId xmlns:a16="http://schemas.microsoft.com/office/drawing/2014/main" id="{637E360B-4C15-E1CF-BC2E-01D92E51D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0324" y="6023022"/>
            <a:ext cx="2830676" cy="4347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F5C326-4CE4-150C-C0C6-E7CDF43A62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045" y="2011642"/>
            <a:ext cx="3883065" cy="1142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221FCE-FD88-CDFF-D1F5-3FA404B10023}"/>
              </a:ext>
            </a:extLst>
          </p:cNvPr>
          <p:cNvSpPr txBox="1"/>
          <p:nvPr/>
        </p:nvSpPr>
        <p:spPr>
          <a:xfrm>
            <a:off x="831927" y="186736"/>
            <a:ext cx="38266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8294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WITH YOU ON THE TEAM,</a:t>
            </a:r>
          </a:p>
          <a:p>
            <a:pPr algn="ctr"/>
            <a:r>
              <a:rPr lang="en-US" sz="2400" b="1" dirty="0">
                <a:solidFill>
                  <a:srgbClr val="08294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PERFORMING AT A</a:t>
            </a:r>
          </a:p>
          <a:p>
            <a:pPr algn="ctr"/>
            <a:r>
              <a:rPr lang="en-US" sz="2400" b="1" dirty="0">
                <a:solidFill>
                  <a:srgbClr val="08294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CHAMPIONSHIP LEVEL IS</a:t>
            </a:r>
          </a:p>
          <a:p>
            <a:pPr algn="ctr"/>
            <a:r>
              <a:rPr lang="en-US" sz="4800" b="1" dirty="0">
                <a:solidFill>
                  <a:srgbClr val="CD2215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IN THE BAG!</a:t>
            </a:r>
          </a:p>
        </p:txBody>
      </p:sp>
    </p:spTree>
    <p:extLst>
      <p:ext uri="{BB962C8B-B14F-4D97-AF65-F5344CB8AC3E}">
        <p14:creationId xmlns:p14="http://schemas.microsoft.com/office/powerpoint/2010/main" val="3606521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535A88-D495-40BE-AD9F-B8597C3A9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1430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D7C12E-5E9E-75F0-DE2F-CFE06CFABE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495379">
            <a:off x="5646366" y="3022820"/>
            <a:ext cx="6116972" cy="5284238"/>
          </a:xfrm>
          <a:prstGeom prst="rect">
            <a:avLst/>
          </a:prstGeom>
          <a:effectLst>
            <a:outerShdw blurRad="1270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1">
            <a:extLst>
              <a:ext uri="{FF2B5EF4-FFF2-40B4-BE49-F238E27FC236}">
                <a16:creationId xmlns:a16="http://schemas.microsoft.com/office/drawing/2014/main" id="{2AAE4178-9EB7-3FB4-6B92-0AB2DCFB0CA3}"/>
              </a:ext>
            </a:extLst>
          </p:cNvPr>
          <p:cNvSpPr/>
          <p:nvPr/>
        </p:nvSpPr>
        <p:spPr>
          <a:xfrm>
            <a:off x="0" y="0"/>
            <a:ext cx="6057900" cy="6866791"/>
          </a:xfrm>
          <a:custGeom>
            <a:avLst/>
            <a:gdLst>
              <a:gd name="connsiteX0" fmla="*/ 0 w 4985657"/>
              <a:gd name="connsiteY0" fmla="*/ 0 h 1088251"/>
              <a:gd name="connsiteX1" fmla="*/ 4985657 w 4985657"/>
              <a:gd name="connsiteY1" fmla="*/ 0 h 1088251"/>
              <a:gd name="connsiteX2" fmla="*/ 4985657 w 4985657"/>
              <a:gd name="connsiteY2" fmla="*/ 1088251 h 1088251"/>
              <a:gd name="connsiteX3" fmla="*/ 0 w 4985657"/>
              <a:gd name="connsiteY3" fmla="*/ 1088251 h 1088251"/>
              <a:gd name="connsiteX4" fmla="*/ 0 w 4985657"/>
              <a:gd name="connsiteY4" fmla="*/ 0 h 1088251"/>
              <a:gd name="connsiteX0" fmla="*/ 0 w 5153745"/>
              <a:gd name="connsiteY0" fmla="*/ 0 h 1088251"/>
              <a:gd name="connsiteX1" fmla="*/ 5153745 w 5153745"/>
              <a:gd name="connsiteY1" fmla="*/ 6724 h 1088251"/>
              <a:gd name="connsiteX2" fmla="*/ 4985657 w 5153745"/>
              <a:gd name="connsiteY2" fmla="*/ 1088251 h 1088251"/>
              <a:gd name="connsiteX3" fmla="*/ 0 w 5153745"/>
              <a:gd name="connsiteY3" fmla="*/ 1088251 h 1088251"/>
              <a:gd name="connsiteX4" fmla="*/ 0 w 5153745"/>
              <a:gd name="connsiteY4" fmla="*/ 0 h 1088251"/>
              <a:gd name="connsiteX0" fmla="*/ 0 w 5253802"/>
              <a:gd name="connsiteY0" fmla="*/ 0 h 1088251"/>
              <a:gd name="connsiteX1" fmla="*/ 5253802 w 5253802"/>
              <a:gd name="connsiteY1" fmla="*/ 2538 h 1088251"/>
              <a:gd name="connsiteX2" fmla="*/ 4985657 w 5253802"/>
              <a:gd name="connsiteY2" fmla="*/ 1088251 h 1088251"/>
              <a:gd name="connsiteX3" fmla="*/ 0 w 5253802"/>
              <a:gd name="connsiteY3" fmla="*/ 1088251 h 1088251"/>
              <a:gd name="connsiteX4" fmla="*/ 0 w 5253802"/>
              <a:gd name="connsiteY4" fmla="*/ 0 h 1088251"/>
              <a:gd name="connsiteX0" fmla="*/ 0 w 5253802"/>
              <a:gd name="connsiteY0" fmla="*/ 0 h 1089646"/>
              <a:gd name="connsiteX1" fmla="*/ 5253802 w 5253802"/>
              <a:gd name="connsiteY1" fmla="*/ 2538 h 1089646"/>
              <a:gd name="connsiteX2" fmla="*/ 4635460 w 5253802"/>
              <a:gd name="connsiteY2" fmla="*/ 1089646 h 1089646"/>
              <a:gd name="connsiteX3" fmla="*/ 0 w 5253802"/>
              <a:gd name="connsiteY3" fmla="*/ 1088251 h 1089646"/>
              <a:gd name="connsiteX4" fmla="*/ 0 w 5253802"/>
              <a:gd name="connsiteY4" fmla="*/ 0 h 1089646"/>
              <a:gd name="connsiteX0" fmla="*/ 0 w 5253802"/>
              <a:gd name="connsiteY0" fmla="*/ 0 h 1088251"/>
              <a:gd name="connsiteX1" fmla="*/ 5253802 w 5253802"/>
              <a:gd name="connsiteY1" fmla="*/ 2538 h 1088251"/>
              <a:gd name="connsiteX2" fmla="*/ 4049416 w 5253802"/>
              <a:gd name="connsiteY2" fmla="*/ 1084065 h 1088251"/>
              <a:gd name="connsiteX3" fmla="*/ 0 w 5253802"/>
              <a:gd name="connsiteY3" fmla="*/ 1088251 h 1088251"/>
              <a:gd name="connsiteX4" fmla="*/ 0 w 5253802"/>
              <a:gd name="connsiteY4" fmla="*/ 0 h 1088251"/>
              <a:gd name="connsiteX0" fmla="*/ 0 w 5253802"/>
              <a:gd name="connsiteY0" fmla="*/ 0 h 1089646"/>
              <a:gd name="connsiteX1" fmla="*/ 5253802 w 5253802"/>
              <a:gd name="connsiteY1" fmla="*/ 2538 h 1089646"/>
              <a:gd name="connsiteX2" fmla="*/ 4342438 w 5253802"/>
              <a:gd name="connsiteY2" fmla="*/ 1089646 h 1089646"/>
              <a:gd name="connsiteX3" fmla="*/ 0 w 5253802"/>
              <a:gd name="connsiteY3" fmla="*/ 1088251 h 1089646"/>
              <a:gd name="connsiteX4" fmla="*/ 0 w 5253802"/>
              <a:gd name="connsiteY4" fmla="*/ 0 h 1089646"/>
              <a:gd name="connsiteX0" fmla="*/ 0 w 4732080"/>
              <a:gd name="connsiteY0" fmla="*/ 252 h 1089898"/>
              <a:gd name="connsiteX1" fmla="*/ 4732080 w 4732080"/>
              <a:gd name="connsiteY1" fmla="*/ 0 h 1089898"/>
              <a:gd name="connsiteX2" fmla="*/ 4342438 w 4732080"/>
              <a:gd name="connsiteY2" fmla="*/ 1089898 h 1089898"/>
              <a:gd name="connsiteX3" fmla="*/ 0 w 4732080"/>
              <a:gd name="connsiteY3" fmla="*/ 1088503 h 1089898"/>
              <a:gd name="connsiteX4" fmla="*/ 0 w 4732080"/>
              <a:gd name="connsiteY4" fmla="*/ 252 h 1089898"/>
              <a:gd name="connsiteX0" fmla="*/ 0 w 4860724"/>
              <a:gd name="connsiteY0" fmla="*/ 0 h 1089646"/>
              <a:gd name="connsiteX1" fmla="*/ 4860724 w 4860724"/>
              <a:gd name="connsiteY1" fmla="*/ 1143 h 1089646"/>
              <a:gd name="connsiteX2" fmla="*/ 4342438 w 4860724"/>
              <a:gd name="connsiteY2" fmla="*/ 1089646 h 1089646"/>
              <a:gd name="connsiteX3" fmla="*/ 0 w 4860724"/>
              <a:gd name="connsiteY3" fmla="*/ 1088251 h 1089646"/>
              <a:gd name="connsiteX4" fmla="*/ 0 w 4860724"/>
              <a:gd name="connsiteY4" fmla="*/ 0 h 108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724" h="1089646">
                <a:moveTo>
                  <a:pt x="0" y="0"/>
                </a:moveTo>
                <a:lnTo>
                  <a:pt x="4860724" y="1143"/>
                </a:lnTo>
                <a:lnTo>
                  <a:pt x="4342438" y="1089646"/>
                </a:lnTo>
                <a:lnTo>
                  <a:pt x="0" y="108825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3577" dist="38100" dir="2700000" algn="tl" rotWithShape="0">
              <a:prstClr val="black">
                <a:alpha val="900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703451-C038-8E8E-1670-CBF906AF52B8}"/>
              </a:ext>
            </a:extLst>
          </p:cNvPr>
          <p:cNvSpPr txBox="1"/>
          <p:nvPr/>
        </p:nvSpPr>
        <p:spPr>
          <a:xfrm>
            <a:off x="593391" y="2508170"/>
            <a:ext cx="213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8294C"/>
                </a:solidFill>
              </a:rPr>
              <a:t>To: Associate’s Name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E35EAD-D19A-617F-A208-1E4EB2570E4A}"/>
              </a:ext>
            </a:extLst>
          </p:cNvPr>
          <p:cNvSpPr txBox="1"/>
          <p:nvPr/>
        </p:nvSpPr>
        <p:spPr>
          <a:xfrm>
            <a:off x="3032165" y="2508170"/>
            <a:ext cx="1931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8294C"/>
                </a:solidFill>
              </a:rPr>
              <a:t>From: Your Name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74DF65-787A-CA6A-91E9-3D9A0CC3F429}"/>
              </a:ext>
            </a:extLst>
          </p:cNvPr>
          <p:cNvSpPr txBox="1"/>
          <p:nvPr/>
        </p:nvSpPr>
        <p:spPr>
          <a:xfrm>
            <a:off x="619859" y="2772066"/>
            <a:ext cx="4311607" cy="325095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lnSpc>
                <a:spcPts val="3650"/>
              </a:lnSpc>
            </a:pPr>
            <a:r>
              <a:rPr lang="en-US" sz="2000" dirty="0">
                <a:solidFill>
                  <a:srgbClr val="08294C"/>
                </a:solidFill>
              </a:rPr>
              <a:t>EXAMPLE:</a:t>
            </a:r>
          </a:p>
          <a:p>
            <a:pPr algn="ctr">
              <a:lnSpc>
                <a:spcPts val="3650"/>
              </a:lnSpc>
            </a:pPr>
            <a:r>
              <a:rPr lang="en-US" sz="2000" dirty="0">
                <a:solidFill>
                  <a:srgbClr val="08294C"/>
                </a:solidFill>
              </a:rPr>
              <a:t>Thank you so much for all you do for Harbor Freight, we are so lucky to have you on the team. You are TOTE-ALLY AWESOME!</a:t>
            </a:r>
          </a:p>
        </p:txBody>
      </p:sp>
      <p:pic>
        <p:nvPicPr>
          <p:cNvPr id="9" name="Picture 8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0419FF28-2662-03CE-F8F8-7B71DB8AB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7610" y="268468"/>
            <a:ext cx="3352681" cy="1753494"/>
          </a:xfrm>
          <a:prstGeom prst="rect">
            <a:avLst/>
          </a:prstGeom>
        </p:spPr>
      </p:pic>
      <p:pic>
        <p:nvPicPr>
          <p:cNvPr id="13" name="Picture 12" descr="A red and blue text on a black background&#10;&#10;AI-generated content may be incorrect.">
            <a:extLst>
              <a:ext uri="{FF2B5EF4-FFF2-40B4-BE49-F238E27FC236}">
                <a16:creationId xmlns:a16="http://schemas.microsoft.com/office/drawing/2014/main" id="{B751B28E-EFC3-812B-3207-E0044F4327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0324" y="6023022"/>
            <a:ext cx="2830676" cy="4347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95CC6C-1CC1-F44C-FB93-721523F5FF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045" y="2011642"/>
            <a:ext cx="3883065" cy="1142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C8AEE0-616B-E8D7-F1ED-84F4A1F4E8C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9652" y="220555"/>
            <a:ext cx="3832102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57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785B9-0DDE-2DFD-5562-E296A68C8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AEA6D2-8728-22DC-3722-FD9ECD73E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1430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B665F3-E6BA-EDC5-CDC7-22A96354CE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495379">
            <a:off x="5646366" y="3022820"/>
            <a:ext cx="6116972" cy="5284238"/>
          </a:xfrm>
          <a:prstGeom prst="rect">
            <a:avLst/>
          </a:prstGeom>
          <a:effectLst>
            <a:outerShdw blurRad="1270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1">
            <a:extLst>
              <a:ext uri="{FF2B5EF4-FFF2-40B4-BE49-F238E27FC236}">
                <a16:creationId xmlns:a16="http://schemas.microsoft.com/office/drawing/2014/main" id="{3F3A2FEF-08FE-A51D-05E9-04CD14CDFE63}"/>
              </a:ext>
            </a:extLst>
          </p:cNvPr>
          <p:cNvSpPr/>
          <p:nvPr/>
        </p:nvSpPr>
        <p:spPr>
          <a:xfrm>
            <a:off x="0" y="0"/>
            <a:ext cx="6057900" cy="6866791"/>
          </a:xfrm>
          <a:custGeom>
            <a:avLst/>
            <a:gdLst>
              <a:gd name="connsiteX0" fmla="*/ 0 w 4985657"/>
              <a:gd name="connsiteY0" fmla="*/ 0 h 1088251"/>
              <a:gd name="connsiteX1" fmla="*/ 4985657 w 4985657"/>
              <a:gd name="connsiteY1" fmla="*/ 0 h 1088251"/>
              <a:gd name="connsiteX2" fmla="*/ 4985657 w 4985657"/>
              <a:gd name="connsiteY2" fmla="*/ 1088251 h 1088251"/>
              <a:gd name="connsiteX3" fmla="*/ 0 w 4985657"/>
              <a:gd name="connsiteY3" fmla="*/ 1088251 h 1088251"/>
              <a:gd name="connsiteX4" fmla="*/ 0 w 4985657"/>
              <a:gd name="connsiteY4" fmla="*/ 0 h 1088251"/>
              <a:gd name="connsiteX0" fmla="*/ 0 w 5153745"/>
              <a:gd name="connsiteY0" fmla="*/ 0 h 1088251"/>
              <a:gd name="connsiteX1" fmla="*/ 5153745 w 5153745"/>
              <a:gd name="connsiteY1" fmla="*/ 6724 h 1088251"/>
              <a:gd name="connsiteX2" fmla="*/ 4985657 w 5153745"/>
              <a:gd name="connsiteY2" fmla="*/ 1088251 h 1088251"/>
              <a:gd name="connsiteX3" fmla="*/ 0 w 5153745"/>
              <a:gd name="connsiteY3" fmla="*/ 1088251 h 1088251"/>
              <a:gd name="connsiteX4" fmla="*/ 0 w 5153745"/>
              <a:gd name="connsiteY4" fmla="*/ 0 h 1088251"/>
              <a:gd name="connsiteX0" fmla="*/ 0 w 5253802"/>
              <a:gd name="connsiteY0" fmla="*/ 0 h 1088251"/>
              <a:gd name="connsiteX1" fmla="*/ 5253802 w 5253802"/>
              <a:gd name="connsiteY1" fmla="*/ 2538 h 1088251"/>
              <a:gd name="connsiteX2" fmla="*/ 4985657 w 5253802"/>
              <a:gd name="connsiteY2" fmla="*/ 1088251 h 1088251"/>
              <a:gd name="connsiteX3" fmla="*/ 0 w 5253802"/>
              <a:gd name="connsiteY3" fmla="*/ 1088251 h 1088251"/>
              <a:gd name="connsiteX4" fmla="*/ 0 w 5253802"/>
              <a:gd name="connsiteY4" fmla="*/ 0 h 1088251"/>
              <a:gd name="connsiteX0" fmla="*/ 0 w 5253802"/>
              <a:gd name="connsiteY0" fmla="*/ 0 h 1089646"/>
              <a:gd name="connsiteX1" fmla="*/ 5253802 w 5253802"/>
              <a:gd name="connsiteY1" fmla="*/ 2538 h 1089646"/>
              <a:gd name="connsiteX2" fmla="*/ 4635460 w 5253802"/>
              <a:gd name="connsiteY2" fmla="*/ 1089646 h 1089646"/>
              <a:gd name="connsiteX3" fmla="*/ 0 w 5253802"/>
              <a:gd name="connsiteY3" fmla="*/ 1088251 h 1089646"/>
              <a:gd name="connsiteX4" fmla="*/ 0 w 5253802"/>
              <a:gd name="connsiteY4" fmla="*/ 0 h 1089646"/>
              <a:gd name="connsiteX0" fmla="*/ 0 w 5253802"/>
              <a:gd name="connsiteY0" fmla="*/ 0 h 1088251"/>
              <a:gd name="connsiteX1" fmla="*/ 5253802 w 5253802"/>
              <a:gd name="connsiteY1" fmla="*/ 2538 h 1088251"/>
              <a:gd name="connsiteX2" fmla="*/ 4049416 w 5253802"/>
              <a:gd name="connsiteY2" fmla="*/ 1084065 h 1088251"/>
              <a:gd name="connsiteX3" fmla="*/ 0 w 5253802"/>
              <a:gd name="connsiteY3" fmla="*/ 1088251 h 1088251"/>
              <a:gd name="connsiteX4" fmla="*/ 0 w 5253802"/>
              <a:gd name="connsiteY4" fmla="*/ 0 h 1088251"/>
              <a:gd name="connsiteX0" fmla="*/ 0 w 5253802"/>
              <a:gd name="connsiteY0" fmla="*/ 0 h 1089646"/>
              <a:gd name="connsiteX1" fmla="*/ 5253802 w 5253802"/>
              <a:gd name="connsiteY1" fmla="*/ 2538 h 1089646"/>
              <a:gd name="connsiteX2" fmla="*/ 4342438 w 5253802"/>
              <a:gd name="connsiteY2" fmla="*/ 1089646 h 1089646"/>
              <a:gd name="connsiteX3" fmla="*/ 0 w 5253802"/>
              <a:gd name="connsiteY3" fmla="*/ 1088251 h 1089646"/>
              <a:gd name="connsiteX4" fmla="*/ 0 w 5253802"/>
              <a:gd name="connsiteY4" fmla="*/ 0 h 1089646"/>
              <a:gd name="connsiteX0" fmla="*/ 0 w 4732080"/>
              <a:gd name="connsiteY0" fmla="*/ 252 h 1089898"/>
              <a:gd name="connsiteX1" fmla="*/ 4732080 w 4732080"/>
              <a:gd name="connsiteY1" fmla="*/ 0 h 1089898"/>
              <a:gd name="connsiteX2" fmla="*/ 4342438 w 4732080"/>
              <a:gd name="connsiteY2" fmla="*/ 1089898 h 1089898"/>
              <a:gd name="connsiteX3" fmla="*/ 0 w 4732080"/>
              <a:gd name="connsiteY3" fmla="*/ 1088503 h 1089898"/>
              <a:gd name="connsiteX4" fmla="*/ 0 w 4732080"/>
              <a:gd name="connsiteY4" fmla="*/ 252 h 1089898"/>
              <a:gd name="connsiteX0" fmla="*/ 0 w 4860724"/>
              <a:gd name="connsiteY0" fmla="*/ 0 h 1089646"/>
              <a:gd name="connsiteX1" fmla="*/ 4860724 w 4860724"/>
              <a:gd name="connsiteY1" fmla="*/ 1143 h 1089646"/>
              <a:gd name="connsiteX2" fmla="*/ 4342438 w 4860724"/>
              <a:gd name="connsiteY2" fmla="*/ 1089646 h 1089646"/>
              <a:gd name="connsiteX3" fmla="*/ 0 w 4860724"/>
              <a:gd name="connsiteY3" fmla="*/ 1088251 h 1089646"/>
              <a:gd name="connsiteX4" fmla="*/ 0 w 4860724"/>
              <a:gd name="connsiteY4" fmla="*/ 0 h 108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724" h="1089646">
                <a:moveTo>
                  <a:pt x="0" y="0"/>
                </a:moveTo>
                <a:lnTo>
                  <a:pt x="4860724" y="1143"/>
                </a:lnTo>
                <a:lnTo>
                  <a:pt x="4342438" y="1089646"/>
                </a:lnTo>
                <a:lnTo>
                  <a:pt x="0" y="108825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3577" dist="38100" dir="2700000" algn="tl" rotWithShape="0">
              <a:prstClr val="black">
                <a:alpha val="900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76885D3A-2263-EC56-D536-97F11D244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7610" y="268468"/>
            <a:ext cx="3352681" cy="1753494"/>
          </a:xfrm>
          <a:prstGeom prst="rect">
            <a:avLst/>
          </a:prstGeom>
        </p:spPr>
      </p:pic>
      <p:pic>
        <p:nvPicPr>
          <p:cNvPr id="13" name="Picture 12" descr="A red and blue text on a black background&#10;&#10;AI-generated content may be incorrect.">
            <a:extLst>
              <a:ext uri="{FF2B5EF4-FFF2-40B4-BE49-F238E27FC236}">
                <a16:creationId xmlns:a16="http://schemas.microsoft.com/office/drawing/2014/main" id="{35972611-90A6-A2A0-F04C-2BBF0B6E3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0324" y="6023022"/>
            <a:ext cx="2830676" cy="4347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CA8FCD-766C-3C62-0964-9F384340F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045" y="2011642"/>
            <a:ext cx="3883065" cy="1142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344DFB-2327-2717-F4AA-0F5E7FCFB38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9652" y="220555"/>
            <a:ext cx="3832102" cy="20955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B60C1B7-57E4-3892-DDE1-3540DC885DC1}"/>
              </a:ext>
            </a:extLst>
          </p:cNvPr>
          <p:cNvSpPr/>
          <p:nvPr/>
        </p:nvSpPr>
        <p:spPr>
          <a:xfrm rot="21269727">
            <a:off x="-56529" y="2273465"/>
            <a:ext cx="3092100" cy="156503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8294C"/>
                </a:solidFill>
                <a:latin typeface="Permanent Marker" pitchFamily="2" charset="77"/>
              </a:rPr>
              <a:t>Thank you so much for all you do for Harbor Freight!</a:t>
            </a:r>
            <a:endParaRPr lang="en-US" sz="2000" dirty="0">
              <a:solidFill>
                <a:srgbClr val="08294C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3860268-12CC-49B8-E38B-99852987EB34}"/>
              </a:ext>
            </a:extLst>
          </p:cNvPr>
          <p:cNvSpPr/>
          <p:nvPr/>
        </p:nvSpPr>
        <p:spPr>
          <a:xfrm rot="744215">
            <a:off x="448682" y="4063002"/>
            <a:ext cx="2751993" cy="156503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8294C"/>
                </a:solidFill>
                <a:latin typeface="Permanent Marker" pitchFamily="2" charset="77"/>
              </a:rPr>
              <a:t>we are so lucky to have you on the team.</a:t>
            </a:r>
            <a:endParaRPr lang="en-US" sz="2000" dirty="0">
              <a:solidFill>
                <a:srgbClr val="08294C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F5565AF-D78F-CC7C-E968-72F2B8CD0EC8}"/>
              </a:ext>
            </a:extLst>
          </p:cNvPr>
          <p:cNvSpPr/>
          <p:nvPr/>
        </p:nvSpPr>
        <p:spPr>
          <a:xfrm rot="468026">
            <a:off x="2241075" y="2919472"/>
            <a:ext cx="3650566" cy="156503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D2215"/>
                </a:solidFill>
                <a:latin typeface="Permanent Marker" pitchFamily="2" charset="77"/>
              </a:rPr>
              <a:t>YOU are TOTE-ALLY AWESOME!!</a:t>
            </a:r>
            <a:endParaRPr lang="en-US" sz="2800" dirty="0">
              <a:solidFill>
                <a:srgbClr val="CD22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01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7E0DD-6D12-E368-0B99-C9A5D1A17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grey surface&#10;&#10;Description automatically generated">
            <a:extLst>
              <a:ext uri="{FF2B5EF4-FFF2-40B4-BE49-F238E27FC236}">
                <a16:creationId xmlns:a16="http://schemas.microsoft.com/office/drawing/2014/main" id="{8198A7B9-3410-D3BA-CC11-B96FC0C48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118" y="-1"/>
            <a:ext cx="10330882" cy="6866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61066A-CD85-905A-320F-D814D7D141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495379">
            <a:off x="5646366" y="3022820"/>
            <a:ext cx="6116972" cy="5284238"/>
          </a:xfrm>
          <a:prstGeom prst="rect">
            <a:avLst/>
          </a:prstGeom>
          <a:effectLst>
            <a:outerShdw blurRad="1270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1">
            <a:extLst>
              <a:ext uri="{FF2B5EF4-FFF2-40B4-BE49-F238E27FC236}">
                <a16:creationId xmlns:a16="http://schemas.microsoft.com/office/drawing/2014/main" id="{578C75E9-87AF-FB34-DEB8-7F26A96C4677}"/>
              </a:ext>
            </a:extLst>
          </p:cNvPr>
          <p:cNvSpPr/>
          <p:nvPr/>
        </p:nvSpPr>
        <p:spPr>
          <a:xfrm>
            <a:off x="0" y="0"/>
            <a:ext cx="6057900" cy="6866791"/>
          </a:xfrm>
          <a:custGeom>
            <a:avLst/>
            <a:gdLst>
              <a:gd name="connsiteX0" fmla="*/ 0 w 4985657"/>
              <a:gd name="connsiteY0" fmla="*/ 0 h 1088251"/>
              <a:gd name="connsiteX1" fmla="*/ 4985657 w 4985657"/>
              <a:gd name="connsiteY1" fmla="*/ 0 h 1088251"/>
              <a:gd name="connsiteX2" fmla="*/ 4985657 w 4985657"/>
              <a:gd name="connsiteY2" fmla="*/ 1088251 h 1088251"/>
              <a:gd name="connsiteX3" fmla="*/ 0 w 4985657"/>
              <a:gd name="connsiteY3" fmla="*/ 1088251 h 1088251"/>
              <a:gd name="connsiteX4" fmla="*/ 0 w 4985657"/>
              <a:gd name="connsiteY4" fmla="*/ 0 h 1088251"/>
              <a:gd name="connsiteX0" fmla="*/ 0 w 5153745"/>
              <a:gd name="connsiteY0" fmla="*/ 0 h 1088251"/>
              <a:gd name="connsiteX1" fmla="*/ 5153745 w 5153745"/>
              <a:gd name="connsiteY1" fmla="*/ 6724 h 1088251"/>
              <a:gd name="connsiteX2" fmla="*/ 4985657 w 5153745"/>
              <a:gd name="connsiteY2" fmla="*/ 1088251 h 1088251"/>
              <a:gd name="connsiteX3" fmla="*/ 0 w 5153745"/>
              <a:gd name="connsiteY3" fmla="*/ 1088251 h 1088251"/>
              <a:gd name="connsiteX4" fmla="*/ 0 w 5153745"/>
              <a:gd name="connsiteY4" fmla="*/ 0 h 1088251"/>
              <a:gd name="connsiteX0" fmla="*/ 0 w 5253802"/>
              <a:gd name="connsiteY0" fmla="*/ 0 h 1088251"/>
              <a:gd name="connsiteX1" fmla="*/ 5253802 w 5253802"/>
              <a:gd name="connsiteY1" fmla="*/ 2538 h 1088251"/>
              <a:gd name="connsiteX2" fmla="*/ 4985657 w 5253802"/>
              <a:gd name="connsiteY2" fmla="*/ 1088251 h 1088251"/>
              <a:gd name="connsiteX3" fmla="*/ 0 w 5253802"/>
              <a:gd name="connsiteY3" fmla="*/ 1088251 h 1088251"/>
              <a:gd name="connsiteX4" fmla="*/ 0 w 5253802"/>
              <a:gd name="connsiteY4" fmla="*/ 0 h 1088251"/>
              <a:gd name="connsiteX0" fmla="*/ 0 w 5253802"/>
              <a:gd name="connsiteY0" fmla="*/ 0 h 1089646"/>
              <a:gd name="connsiteX1" fmla="*/ 5253802 w 5253802"/>
              <a:gd name="connsiteY1" fmla="*/ 2538 h 1089646"/>
              <a:gd name="connsiteX2" fmla="*/ 4635460 w 5253802"/>
              <a:gd name="connsiteY2" fmla="*/ 1089646 h 1089646"/>
              <a:gd name="connsiteX3" fmla="*/ 0 w 5253802"/>
              <a:gd name="connsiteY3" fmla="*/ 1088251 h 1089646"/>
              <a:gd name="connsiteX4" fmla="*/ 0 w 5253802"/>
              <a:gd name="connsiteY4" fmla="*/ 0 h 1089646"/>
              <a:gd name="connsiteX0" fmla="*/ 0 w 5253802"/>
              <a:gd name="connsiteY0" fmla="*/ 0 h 1088251"/>
              <a:gd name="connsiteX1" fmla="*/ 5253802 w 5253802"/>
              <a:gd name="connsiteY1" fmla="*/ 2538 h 1088251"/>
              <a:gd name="connsiteX2" fmla="*/ 4049416 w 5253802"/>
              <a:gd name="connsiteY2" fmla="*/ 1084065 h 1088251"/>
              <a:gd name="connsiteX3" fmla="*/ 0 w 5253802"/>
              <a:gd name="connsiteY3" fmla="*/ 1088251 h 1088251"/>
              <a:gd name="connsiteX4" fmla="*/ 0 w 5253802"/>
              <a:gd name="connsiteY4" fmla="*/ 0 h 1088251"/>
              <a:gd name="connsiteX0" fmla="*/ 0 w 5253802"/>
              <a:gd name="connsiteY0" fmla="*/ 0 h 1089646"/>
              <a:gd name="connsiteX1" fmla="*/ 5253802 w 5253802"/>
              <a:gd name="connsiteY1" fmla="*/ 2538 h 1089646"/>
              <a:gd name="connsiteX2" fmla="*/ 4342438 w 5253802"/>
              <a:gd name="connsiteY2" fmla="*/ 1089646 h 1089646"/>
              <a:gd name="connsiteX3" fmla="*/ 0 w 5253802"/>
              <a:gd name="connsiteY3" fmla="*/ 1088251 h 1089646"/>
              <a:gd name="connsiteX4" fmla="*/ 0 w 5253802"/>
              <a:gd name="connsiteY4" fmla="*/ 0 h 1089646"/>
              <a:gd name="connsiteX0" fmla="*/ 0 w 4732080"/>
              <a:gd name="connsiteY0" fmla="*/ 252 h 1089898"/>
              <a:gd name="connsiteX1" fmla="*/ 4732080 w 4732080"/>
              <a:gd name="connsiteY1" fmla="*/ 0 h 1089898"/>
              <a:gd name="connsiteX2" fmla="*/ 4342438 w 4732080"/>
              <a:gd name="connsiteY2" fmla="*/ 1089898 h 1089898"/>
              <a:gd name="connsiteX3" fmla="*/ 0 w 4732080"/>
              <a:gd name="connsiteY3" fmla="*/ 1088503 h 1089898"/>
              <a:gd name="connsiteX4" fmla="*/ 0 w 4732080"/>
              <a:gd name="connsiteY4" fmla="*/ 252 h 1089898"/>
              <a:gd name="connsiteX0" fmla="*/ 0 w 4860724"/>
              <a:gd name="connsiteY0" fmla="*/ 0 h 1089646"/>
              <a:gd name="connsiteX1" fmla="*/ 4860724 w 4860724"/>
              <a:gd name="connsiteY1" fmla="*/ 1143 h 1089646"/>
              <a:gd name="connsiteX2" fmla="*/ 4342438 w 4860724"/>
              <a:gd name="connsiteY2" fmla="*/ 1089646 h 1089646"/>
              <a:gd name="connsiteX3" fmla="*/ 0 w 4860724"/>
              <a:gd name="connsiteY3" fmla="*/ 1088251 h 1089646"/>
              <a:gd name="connsiteX4" fmla="*/ 0 w 4860724"/>
              <a:gd name="connsiteY4" fmla="*/ 0 h 108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724" h="1089646">
                <a:moveTo>
                  <a:pt x="0" y="0"/>
                </a:moveTo>
                <a:lnTo>
                  <a:pt x="4860724" y="1143"/>
                </a:lnTo>
                <a:lnTo>
                  <a:pt x="4342438" y="1089646"/>
                </a:lnTo>
                <a:lnTo>
                  <a:pt x="0" y="1088251"/>
                </a:lnTo>
                <a:lnTo>
                  <a:pt x="0" y="0"/>
                </a:lnTo>
                <a:close/>
              </a:path>
            </a:pathLst>
          </a:custGeom>
          <a:solidFill>
            <a:srgbClr val="08294C"/>
          </a:solidFill>
          <a:ln>
            <a:noFill/>
          </a:ln>
          <a:effectLst>
            <a:outerShdw blurRad="263577" dist="38100" dir="2700000" algn="tl" rotWithShape="0">
              <a:prstClr val="black">
                <a:alpha val="900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74BA30-3EBA-1B07-6ADB-EBAC05F6E8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75804" y="268468"/>
            <a:ext cx="3336293" cy="17534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F097C0-1AF3-3EB0-152F-E3FB3585147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360327" y="6023022"/>
            <a:ext cx="2830669" cy="4347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20930A-A3F9-E39B-957D-27E47D3D92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045" y="2011642"/>
            <a:ext cx="3883065" cy="1142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D159A4F-A7E2-5577-187E-B314BCF8D83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9652" y="220555"/>
            <a:ext cx="3832102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49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867B6-D65D-DB47-37FC-BD42CEDD8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grey surface&#10;&#10;Description automatically generated">
            <a:extLst>
              <a:ext uri="{FF2B5EF4-FFF2-40B4-BE49-F238E27FC236}">
                <a16:creationId xmlns:a16="http://schemas.microsoft.com/office/drawing/2014/main" id="{85EB417E-CF43-3CD7-4E76-D6823D2B4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118" y="-1"/>
            <a:ext cx="10330882" cy="6866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3F9250-F361-4867-F19B-BD4DCA011C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495379">
            <a:off x="5646366" y="3022820"/>
            <a:ext cx="6116972" cy="5284238"/>
          </a:xfrm>
          <a:prstGeom prst="rect">
            <a:avLst/>
          </a:prstGeom>
          <a:effectLst>
            <a:outerShdw blurRad="1270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1">
            <a:extLst>
              <a:ext uri="{FF2B5EF4-FFF2-40B4-BE49-F238E27FC236}">
                <a16:creationId xmlns:a16="http://schemas.microsoft.com/office/drawing/2014/main" id="{A786ED1F-6183-9ECE-9E56-FB8993BF607C}"/>
              </a:ext>
            </a:extLst>
          </p:cNvPr>
          <p:cNvSpPr/>
          <p:nvPr/>
        </p:nvSpPr>
        <p:spPr>
          <a:xfrm>
            <a:off x="0" y="0"/>
            <a:ext cx="6057900" cy="6866791"/>
          </a:xfrm>
          <a:custGeom>
            <a:avLst/>
            <a:gdLst>
              <a:gd name="connsiteX0" fmla="*/ 0 w 4985657"/>
              <a:gd name="connsiteY0" fmla="*/ 0 h 1088251"/>
              <a:gd name="connsiteX1" fmla="*/ 4985657 w 4985657"/>
              <a:gd name="connsiteY1" fmla="*/ 0 h 1088251"/>
              <a:gd name="connsiteX2" fmla="*/ 4985657 w 4985657"/>
              <a:gd name="connsiteY2" fmla="*/ 1088251 h 1088251"/>
              <a:gd name="connsiteX3" fmla="*/ 0 w 4985657"/>
              <a:gd name="connsiteY3" fmla="*/ 1088251 h 1088251"/>
              <a:gd name="connsiteX4" fmla="*/ 0 w 4985657"/>
              <a:gd name="connsiteY4" fmla="*/ 0 h 1088251"/>
              <a:gd name="connsiteX0" fmla="*/ 0 w 5153745"/>
              <a:gd name="connsiteY0" fmla="*/ 0 h 1088251"/>
              <a:gd name="connsiteX1" fmla="*/ 5153745 w 5153745"/>
              <a:gd name="connsiteY1" fmla="*/ 6724 h 1088251"/>
              <a:gd name="connsiteX2" fmla="*/ 4985657 w 5153745"/>
              <a:gd name="connsiteY2" fmla="*/ 1088251 h 1088251"/>
              <a:gd name="connsiteX3" fmla="*/ 0 w 5153745"/>
              <a:gd name="connsiteY3" fmla="*/ 1088251 h 1088251"/>
              <a:gd name="connsiteX4" fmla="*/ 0 w 5153745"/>
              <a:gd name="connsiteY4" fmla="*/ 0 h 1088251"/>
              <a:gd name="connsiteX0" fmla="*/ 0 w 5253802"/>
              <a:gd name="connsiteY0" fmla="*/ 0 h 1088251"/>
              <a:gd name="connsiteX1" fmla="*/ 5253802 w 5253802"/>
              <a:gd name="connsiteY1" fmla="*/ 2538 h 1088251"/>
              <a:gd name="connsiteX2" fmla="*/ 4985657 w 5253802"/>
              <a:gd name="connsiteY2" fmla="*/ 1088251 h 1088251"/>
              <a:gd name="connsiteX3" fmla="*/ 0 w 5253802"/>
              <a:gd name="connsiteY3" fmla="*/ 1088251 h 1088251"/>
              <a:gd name="connsiteX4" fmla="*/ 0 w 5253802"/>
              <a:gd name="connsiteY4" fmla="*/ 0 h 1088251"/>
              <a:gd name="connsiteX0" fmla="*/ 0 w 5253802"/>
              <a:gd name="connsiteY0" fmla="*/ 0 h 1089646"/>
              <a:gd name="connsiteX1" fmla="*/ 5253802 w 5253802"/>
              <a:gd name="connsiteY1" fmla="*/ 2538 h 1089646"/>
              <a:gd name="connsiteX2" fmla="*/ 4635460 w 5253802"/>
              <a:gd name="connsiteY2" fmla="*/ 1089646 h 1089646"/>
              <a:gd name="connsiteX3" fmla="*/ 0 w 5253802"/>
              <a:gd name="connsiteY3" fmla="*/ 1088251 h 1089646"/>
              <a:gd name="connsiteX4" fmla="*/ 0 w 5253802"/>
              <a:gd name="connsiteY4" fmla="*/ 0 h 1089646"/>
              <a:gd name="connsiteX0" fmla="*/ 0 w 5253802"/>
              <a:gd name="connsiteY0" fmla="*/ 0 h 1088251"/>
              <a:gd name="connsiteX1" fmla="*/ 5253802 w 5253802"/>
              <a:gd name="connsiteY1" fmla="*/ 2538 h 1088251"/>
              <a:gd name="connsiteX2" fmla="*/ 4049416 w 5253802"/>
              <a:gd name="connsiteY2" fmla="*/ 1084065 h 1088251"/>
              <a:gd name="connsiteX3" fmla="*/ 0 w 5253802"/>
              <a:gd name="connsiteY3" fmla="*/ 1088251 h 1088251"/>
              <a:gd name="connsiteX4" fmla="*/ 0 w 5253802"/>
              <a:gd name="connsiteY4" fmla="*/ 0 h 1088251"/>
              <a:gd name="connsiteX0" fmla="*/ 0 w 5253802"/>
              <a:gd name="connsiteY0" fmla="*/ 0 h 1089646"/>
              <a:gd name="connsiteX1" fmla="*/ 5253802 w 5253802"/>
              <a:gd name="connsiteY1" fmla="*/ 2538 h 1089646"/>
              <a:gd name="connsiteX2" fmla="*/ 4342438 w 5253802"/>
              <a:gd name="connsiteY2" fmla="*/ 1089646 h 1089646"/>
              <a:gd name="connsiteX3" fmla="*/ 0 w 5253802"/>
              <a:gd name="connsiteY3" fmla="*/ 1088251 h 1089646"/>
              <a:gd name="connsiteX4" fmla="*/ 0 w 5253802"/>
              <a:gd name="connsiteY4" fmla="*/ 0 h 1089646"/>
              <a:gd name="connsiteX0" fmla="*/ 0 w 4732080"/>
              <a:gd name="connsiteY0" fmla="*/ 252 h 1089898"/>
              <a:gd name="connsiteX1" fmla="*/ 4732080 w 4732080"/>
              <a:gd name="connsiteY1" fmla="*/ 0 h 1089898"/>
              <a:gd name="connsiteX2" fmla="*/ 4342438 w 4732080"/>
              <a:gd name="connsiteY2" fmla="*/ 1089898 h 1089898"/>
              <a:gd name="connsiteX3" fmla="*/ 0 w 4732080"/>
              <a:gd name="connsiteY3" fmla="*/ 1088503 h 1089898"/>
              <a:gd name="connsiteX4" fmla="*/ 0 w 4732080"/>
              <a:gd name="connsiteY4" fmla="*/ 252 h 1089898"/>
              <a:gd name="connsiteX0" fmla="*/ 0 w 4860724"/>
              <a:gd name="connsiteY0" fmla="*/ 0 h 1089646"/>
              <a:gd name="connsiteX1" fmla="*/ 4860724 w 4860724"/>
              <a:gd name="connsiteY1" fmla="*/ 1143 h 1089646"/>
              <a:gd name="connsiteX2" fmla="*/ 4342438 w 4860724"/>
              <a:gd name="connsiteY2" fmla="*/ 1089646 h 1089646"/>
              <a:gd name="connsiteX3" fmla="*/ 0 w 4860724"/>
              <a:gd name="connsiteY3" fmla="*/ 1088251 h 1089646"/>
              <a:gd name="connsiteX4" fmla="*/ 0 w 4860724"/>
              <a:gd name="connsiteY4" fmla="*/ 0 h 108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724" h="1089646">
                <a:moveTo>
                  <a:pt x="0" y="0"/>
                </a:moveTo>
                <a:lnTo>
                  <a:pt x="4860724" y="1143"/>
                </a:lnTo>
                <a:lnTo>
                  <a:pt x="4342438" y="1089646"/>
                </a:lnTo>
                <a:lnTo>
                  <a:pt x="0" y="1088251"/>
                </a:lnTo>
                <a:lnTo>
                  <a:pt x="0" y="0"/>
                </a:lnTo>
                <a:close/>
              </a:path>
            </a:pathLst>
          </a:custGeom>
          <a:solidFill>
            <a:srgbClr val="08294C"/>
          </a:solidFill>
          <a:ln>
            <a:noFill/>
          </a:ln>
          <a:effectLst>
            <a:outerShdw blurRad="263577" dist="38100" dir="2700000" algn="tl" rotWithShape="0">
              <a:prstClr val="black">
                <a:alpha val="900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11AFB1-9797-C6A4-2B0D-5565E5922CC9}"/>
              </a:ext>
            </a:extLst>
          </p:cNvPr>
          <p:cNvSpPr txBox="1"/>
          <p:nvPr/>
        </p:nvSpPr>
        <p:spPr>
          <a:xfrm>
            <a:off x="593391" y="2508170"/>
            <a:ext cx="213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To: Associate’s Name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7F4FDA-A454-7047-F120-8385754C71E9}"/>
              </a:ext>
            </a:extLst>
          </p:cNvPr>
          <p:cNvSpPr txBox="1"/>
          <p:nvPr/>
        </p:nvSpPr>
        <p:spPr>
          <a:xfrm>
            <a:off x="3032165" y="2508170"/>
            <a:ext cx="1931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From: Your Name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5E9E81-1148-7316-969C-A3411353B99E}"/>
              </a:ext>
            </a:extLst>
          </p:cNvPr>
          <p:cNvSpPr txBox="1"/>
          <p:nvPr/>
        </p:nvSpPr>
        <p:spPr>
          <a:xfrm>
            <a:off x="619859" y="2772066"/>
            <a:ext cx="4311607" cy="325095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lnSpc>
                <a:spcPts val="3650"/>
              </a:lnSpc>
            </a:pPr>
            <a:r>
              <a:rPr lang="en-US" sz="2000" dirty="0">
                <a:solidFill>
                  <a:schemeClr val="bg1"/>
                </a:solidFill>
              </a:rPr>
              <a:t>EXAMPLE:</a:t>
            </a:r>
          </a:p>
          <a:p>
            <a:pPr algn="ctr">
              <a:lnSpc>
                <a:spcPts val="3650"/>
              </a:lnSpc>
            </a:pPr>
            <a:r>
              <a:rPr lang="en-US" sz="2000" dirty="0">
                <a:solidFill>
                  <a:schemeClr val="bg1"/>
                </a:solidFill>
              </a:rPr>
              <a:t>Thank you so much for all you do for </a:t>
            </a:r>
            <a:r>
              <a:rPr lang="en-US" sz="2000">
                <a:solidFill>
                  <a:schemeClr val="bg1"/>
                </a:solidFill>
              </a:rPr>
              <a:t>Harbor Freight, </a:t>
            </a:r>
            <a:r>
              <a:rPr lang="en-US" sz="2000" dirty="0">
                <a:solidFill>
                  <a:schemeClr val="bg1"/>
                </a:solidFill>
              </a:rPr>
              <a:t>we are so lucky to have you on the team. You are TOTE-ALLY AWESOME!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F73298-BDBD-32D2-ED28-62F3285AF2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75804" y="268468"/>
            <a:ext cx="3336293" cy="17534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A2E995-F96C-04E2-CA40-974937F7D7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360327" y="6023022"/>
            <a:ext cx="2830669" cy="4347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68B6E6-724F-9A11-84E3-080B986AD6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045" y="2011642"/>
            <a:ext cx="3883065" cy="1142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ED555C-0006-05A4-BE76-4BC0E9A41F0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9652" y="220555"/>
            <a:ext cx="3832102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24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90CF7-341F-1E78-8982-6C90EFDB2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grey surface&#10;&#10;Description automatically generated">
            <a:extLst>
              <a:ext uri="{FF2B5EF4-FFF2-40B4-BE49-F238E27FC236}">
                <a16:creationId xmlns:a16="http://schemas.microsoft.com/office/drawing/2014/main" id="{8A9CEAAF-2B5C-8627-D18A-0B4575837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118" y="-1"/>
            <a:ext cx="10330882" cy="6866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1AA740-E3C7-8F53-65A2-394F5C6DD5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495379">
            <a:off x="5646366" y="3022820"/>
            <a:ext cx="6116972" cy="5284238"/>
          </a:xfrm>
          <a:prstGeom prst="rect">
            <a:avLst/>
          </a:prstGeom>
          <a:effectLst>
            <a:outerShdw blurRad="1270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1">
            <a:extLst>
              <a:ext uri="{FF2B5EF4-FFF2-40B4-BE49-F238E27FC236}">
                <a16:creationId xmlns:a16="http://schemas.microsoft.com/office/drawing/2014/main" id="{903C64FC-C616-52E3-EE33-273E0EC08ADE}"/>
              </a:ext>
            </a:extLst>
          </p:cNvPr>
          <p:cNvSpPr/>
          <p:nvPr/>
        </p:nvSpPr>
        <p:spPr>
          <a:xfrm>
            <a:off x="0" y="0"/>
            <a:ext cx="6057900" cy="6866791"/>
          </a:xfrm>
          <a:custGeom>
            <a:avLst/>
            <a:gdLst>
              <a:gd name="connsiteX0" fmla="*/ 0 w 4985657"/>
              <a:gd name="connsiteY0" fmla="*/ 0 h 1088251"/>
              <a:gd name="connsiteX1" fmla="*/ 4985657 w 4985657"/>
              <a:gd name="connsiteY1" fmla="*/ 0 h 1088251"/>
              <a:gd name="connsiteX2" fmla="*/ 4985657 w 4985657"/>
              <a:gd name="connsiteY2" fmla="*/ 1088251 h 1088251"/>
              <a:gd name="connsiteX3" fmla="*/ 0 w 4985657"/>
              <a:gd name="connsiteY3" fmla="*/ 1088251 h 1088251"/>
              <a:gd name="connsiteX4" fmla="*/ 0 w 4985657"/>
              <a:gd name="connsiteY4" fmla="*/ 0 h 1088251"/>
              <a:gd name="connsiteX0" fmla="*/ 0 w 5153745"/>
              <a:gd name="connsiteY0" fmla="*/ 0 h 1088251"/>
              <a:gd name="connsiteX1" fmla="*/ 5153745 w 5153745"/>
              <a:gd name="connsiteY1" fmla="*/ 6724 h 1088251"/>
              <a:gd name="connsiteX2" fmla="*/ 4985657 w 5153745"/>
              <a:gd name="connsiteY2" fmla="*/ 1088251 h 1088251"/>
              <a:gd name="connsiteX3" fmla="*/ 0 w 5153745"/>
              <a:gd name="connsiteY3" fmla="*/ 1088251 h 1088251"/>
              <a:gd name="connsiteX4" fmla="*/ 0 w 5153745"/>
              <a:gd name="connsiteY4" fmla="*/ 0 h 1088251"/>
              <a:gd name="connsiteX0" fmla="*/ 0 w 5253802"/>
              <a:gd name="connsiteY0" fmla="*/ 0 h 1088251"/>
              <a:gd name="connsiteX1" fmla="*/ 5253802 w 5253802"/>
              <a:gd name="connsiteY1" fmla="*/ 2538 h 1088251"/>
              <a:gd name="connsiteX2" fmla="*/ 4985657 w 5253802"/>
              <a:gd name="connsiteY2" fmla="*/ 1088251 h 1088251"/>
              <a:gd name="connsiteX3" fmla="*/ 0 w 5253802"/>
              <a:gd name="connsiteY3" fmla="*/ 1088251 h 1088251"/>
              <a:gd name="connsiteX4" fmla="*/ 0 w 5253802"/>
              <a:gd name="connsiteY4" fmla="*/ 0 h 1088251"/>
              <a:gd name="connsiteX0" fmla="*/ 0 w 5253802"/>
              <a:gd name="connsiteY0" fmla="*/ 0 h 1089646"/>
              <a:gd name="connsiteX1" fmla="*/ 5253802 w 5253802"/>
              <a:gd name="connsiteY1" fmla="*/ 2538 h 1089646"/>
              <a:gd name="connsiteX2" fmla="*/ 4635460 w 5253802"/>
              <a:gd name="connsiteY2" fmla="*/ 1089646 h 1089646"/>
              <a:gd name="connsiteX3" fmla="*/ 0 w 5253802"/>
              <a:gd name="connsiteY3" fmla="*/ 1088251 h 1089646"/>
              <a:gd name="connsiteX4" fmla="*/ 0 w 5253802"/>
              <a:gd name="connsiteY4" fmla="*/ 0 h 1089646"/>
              <a:gd name="connsiteX0" fmla="*/ 0 w 5253802"/>
              <a:gd name="connsiteY0" fmla="*/ 0 h 1088251"/>
              <a:gd name="connsiteX1" fmla="*/ 5253802 w 5253802"/>
              <a:gd name="connsiteY1" fmla="*/ 2538 h 1088251"/>
              <a:gd name="connsiteX2" fmla="*/ 4049416 w 5253802"/>
              <a:gd name="connsiteY2" fmla="*/ 1084065 h 1088251"/>
              <a:gd name="connsiteX3" fmla="*/ 0 w 5253802"/>
              <a:gd name="connsiteY3" fmla="*/ 1088251 h 1088251"/>
              <a:gd name="connsiteX4" fmla="*/ 0 w 5253802"/>
              <a:gd name="connsiteY4" fmla="*/ 0 h 1088251"/>
              <a:gd name="connsiteX0" fmla="*/ 0 w 5253802"/>
              <a:gd name="connsiteY0" fmla="*/ 0 h 1089646"/>
              <a:gd name="connsiteX1" fmla="*/ 5253802 w 5253802"/>
              <a:gd name="connsiteY1" fmla="*/ 2538 h 1089646"/>
              <a:gd name="connsiteX2" fmla="*/ 4342438 w 5253802"/>
              <a:gd name="connsiteY2" fmla="*/ 1089646 h 1089646"/>
              <a:gd name="connsiteX3" fmla="*/ 0 w 5253802"/>
              <a:gd name="connsiteY3" fmla="*/ 1088251 h 1089646"/>
              <a:gd name="connsiteX4" fmla="*/ 0 w 5253802"/>
              <a:gd name="connsiteY4" fmla="*/ 0 h 1089646"/>
              <a:gd name="connsiteX0" fmla="*/ 0 w 4732080"/>
              <a:gd name="connsiteY0" fmla="*/ 252 h 1089898"/>
              <a:gd name="connsiteX1" fmla="*/ 4732080 w 4732080"/>
              <a:gd name="connsiteY1" fmla="*/ 0 h 1089898"/>
              <a:gd name="connsiteX2" fmla="*/ 4342438 w 4732080"/>
              <a:gd name="connsiteY2" fmla="*/ 1089898 h 1089898"/>
              <a:gd name="connsiteX3" fmla="*/ 0 w 4732080"/>
              <a:gd name="connsiteY3" fmla="*/ 1088503 h 1089898"/>
              <a:gd name="connsiteX4" fmla="*/ 0 w 4732080"/>
              <a:gd name="connsiteY4" fmla="*/ 252 h 1089898"/>
              <a:gd name="connsiteX0" fmla="*/ 0 w 4860724"/>
              <a:gd name="connsiteY0" fmla="*/ 0 h 1089646"/>
              <a:gd name="connsiteX1" fmla="*/ 4860724 w 4860724"/>
              <a:gd name="connsiteY1" fmla="*/ 1143 h 1089646"/>
              <a:gd name="connsiteX2" fmla="*/ 4342438 w 4860724"/>
              <a:gd name="connsiteY2" fmla="*/ 1089646 h 1089646"/>
              <a:gd name="connsiteX3" fmla="*/ 0 w 4860724"/>
              <a:gd name="connsiteY3" fmla="*/ 1088251 h 1089646"/>
              <a:gd name="connsiteX4" fmla="*/ 0 w 4860724"/>
              <a:gd name="connsiteY4" fmla="*/ 0 h 108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724" h="1089646">
                <a:moveTo>
                  <a:pt x="0" y="0"/>
                </a:moveTo>
                <a:lnTo>
                  <a:pt x="4860724" y="1143"/>
                </a:lnTo>
                <a:lnTo>
                  <a:pt x="4342438" y="1089646"/>
                </a:lnTo>
                <a:lnTo>
                  <a:pt x="0" y="1088251"/>
                </a:lnTo>
                <a:lnTo>
                  <a:pt x="0" y="0"/>
                </a:lnTo>
                <a:close/>
              </a:path>
            </a:pathLst>
          </a:custGeom>
          <a:solidFill>
            <a:srgbClr val="08294C"/>
          </a:solidFill>
          <a:ln>
            <a:noFill/>
          </a:ln>
          <a:effectLst>
            <a:outerShdw blurRad="263577" dist="38100" dir="2700000" algn="tl" rotWithShape="0">
              <a:prstClr val="black">
                <a:alpha val="9002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1AEDA4-7F26-B494-0578-860BD91649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75804" y="268468"/>
            <a:ext cx="3336293" cy="17534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1C7F9B-BABF-D783-8D6F-DBA4E5A865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360327" y="6023022"/>
            <a:ext cx="2830669" cy="4347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093F0E-2EBF-7A4B-F29F-E6E0F21BEF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045" y="2011642"/>
            <a:ext cx="3883065" cy="1142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3023A6-E519-6303-5135-0D9688C34E0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9652" y="220555"/>
            <a:ext cx="3832102" cy="20955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EB066C8-A581-DDEC-F564-B81E64E88C80}"/>
              </a:ext>
            </a:extLst>
          </p:cNvPr>
          <p:cNvSpPr/>
          <p:nvPr/>
        </p:nvSpPr>
        <p:spPr>
          <a:xfrm rot="21269727">
            <a:off x="-294155" y="2289777"/>
            <a:ext cx="3228814" cy="156503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ermanent Marker" pitchFamily="2" charset="77"/>
              </a:rPr>
              <a:t>Thank you so much for all you do for Harbor Freight!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84A1795-15CC-998E-50A8-2411A3ACF99C}"/>
              </a:ext>
            </a:extLst>
          </p:cNvPr>
          <p:cNvSpPr/>
          <p:nvPr/>
        </p:nvSpPr>
        <p:spPr>
          <a:xfrm rot="744215">
            <a:off x="448682" y="4063002"/>
            <a:ext cx="2751993" cy="156503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ermanent Marker" pitchFamily="2" charset="77"/>
              </a:rPr>
              <a:t>we are so lucky to have you on the team.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F2C3BF-7ECB-41FB-0394-A7E5BAAEB9A7}"/>
              </a:ext>
            </a:extLst>
          </p:cNvPr>
          <p:cNvSpPr/>
          <p:nvPr/>
        </p:nvSpPr>
        <p:spPr>
          <a:xfrm rot="468026">
            <a:off x="2241075" y="2919472"/>
            <a:ext cx="3650566" cy="156503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D2215"/>
                </a:solidFill>
                <a:latin typeface="Permanent Marker" pitchFamily="2" charset="77"/>
              </a:rPr>
              <a:t>YOU are TOTE-ALLY AWESOME!!</a:t>
            </a:r>
            <a:endParaRPr lang="en-US" sz="2800" dirty="0">
              <a:solidFill>
                <a:srgbClr val="CD22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57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538558c-46f8-4135-99a2-229fe0dab06e">
      <Terms xmlns="http://schemas.microsoft.com/office/infopath/2007/PartnerControls"/>
    </lcf76f155ced4ddcb4097134ff3c332f>
    <TaxCatchAll xmlns="95b1f16e-6f49-4210-9146-3e56d522cd3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41EDFDA9547D4A85D599DD800A0C8C" ma:contentTypeVersion="15" ma:contentTypeDescription="Create a new document." ma:contentTypeScope="" ma:versionID="3f52a0f958c22b906120e815a07e9ad7">
  <xsd:schema xmlns:xsd="http://www.w3.org/2001/XMLSchema" xmlns:xs="http://www.w3.org/2001/XMLSchema" xmlns:p="http://schemas.microsoft.com/office/2006/metadata/properties" xmlns:ns2="2538558c-46f8-4135-99a2-229fe0dab06e" xmlns:ns3="95b1f16e-6f49-4210-9146-3e56d522cd35" targetNamespace="http://schemas.microsoft.com/office/2006/metadata/properties" ma:root="true" ma:fieldsID="bed3965591f58f30292ec8a10a200684" ns2:_="" ns3:_="">
    <xsd:import namespace="2538558c-46f8-4135-99a2-229fe0dab06e"/>
    <xsd:import namespace="95b1f16e-6f49-4210-9146-3e56d522cd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38558c-46f8-4135-99a2-229fe0dab0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5bace25-b2a2-4481-bd6c-8f6e56d769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1f16e-6f49-4210-9146-3e56d522cd3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e7f2375-5976-444b-b6f7-e0e87a773198}" ma:internalName="TaxCatchAll" ma:showField="CatchAllData" ma:web="95b1f16e-6f49-4210-9146-3e56d522cd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978FC8-42BB-4902-A7BF-D6A0A0C86855}">
  <ds:schemaRefs>
    <ds:schemaRef ds:uri="095b72f7-33f2-459a-bb8d-b34202572977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4f70a597-5bee-4b7a-98e5-b390dc607959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12878550-298C-419B-97D4-E2FD423782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E06D12-FE16-4C76-80EA-65A11CD47AF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1472</TotalTime>
  <Words>154</Words>
  <Application>Microsoft Macintosh PowerPoint</Application>
  <PresentationFormat>Custom</PresentationFormat>
  <Paragraphs>24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Permanent Marker</vt:lpstr>
      <vt:lpstr>Roboto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Miller</dc:creator>
  <cp:lastModifiedBy>Jacob Miller</cp:lastModifiedBy>
  <cp:revision>3</cp:revision>
  <dcterms:created xsi:type="dcterms:W3CDTF">2023-02-15T20:08:12Z</dcterms:created>
  <dcterms:modified xsi:type="dcterms:W3CDTF">2025-01-21T21:47:21Z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0x0101006841EDFDA9547D4A85D599DD800A0C8C</vt:lpwstr>
  </property>
  <property fmtid="{D5CDD505-2E9C-101B-9397-08002B2CF9AE}" pid="3" name="MediaServiceImageTags">
    <vt:lpwstr/>
  </property>
</Properties>
</file>